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25CB-3B78-44F8-82AB-486ACA97BD4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AE0A-145D-40A2-8704-3E469D47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39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25CB-3B78-44F8-82AB-486ACA97BD4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AE0A-145D-40A2-8704-3E469D47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52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25CB-3B78-44F8-82AB-486ACA97BD4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AE0A-145D-40A2-8704-3E469D47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56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25CB-3B78-44F8-82AB-486ACA97BD4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AE0A-145D-40A2-8704-3E469D47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3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25CB-3B78-44F8-82AB-486ACA97BD4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AE0A-145D-40A2-8704-3E469D47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25CB-3B78-44F8-82AB-486ACA97BD4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AE0A-145D-40A2-8704-3E469D47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90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25CB-3B78-44F8-82AB-486ACA97BD4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AE0A-145D-40A2-8704-3E469D47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633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25CB-3B78-44F8-82AB-486ACA97BD4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AE0A-145D-40A2-8704-3E469D47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21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25CB-3B78-44F8-82AB-486ACA97BD4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AE0A-145D-40A2-8704-3E469D47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25CB-3B78-44F8-82AB-486ACA97BD4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AE0A-145D-40A2-8704-3E469D47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54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25CB-3B78-44F8-82AB-486ACA97BD4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AE0A-145D-40A2-8704-3E469D47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3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A25CB-3B78-44F8-82AB-486ACA97BD4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3AE0A-145D-40A2-8704-3E469D47A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667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Timed Argumentative Essay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Quarter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96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 use the following items while writing your argumentative essay…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48607"/>
            <a:ext cx="10515600" cy="3528356"/>
          </a:xfrm>
        </p:spPr>
        <p:txBody>
          <a:bodyPr/>
          <a:lstStyle/>
          <a:p>
            <a:r>
              <a:rPr lang="en-US" dirty="0" smtClean="0"/>
              <a:t>Article #1: “Have Smart Phones Destroyed a Generation?” </a:t>
            </a:r>
          </a:p>
          <a:p>
            <a:r>
              <a:rPr lang="en-US" dirty="0" smtClean="0"/>
              <a:t>Article #2: “Benefits of Smart Phones for Teenagers” </a:t>
            </a:r>
          </a:p>
          <a:p>
            <a:r>
              <a:rPr lang="en-US" dirty="0" smtClean="0"/>
              <a:t>Outline for Argumentative Essay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4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8731"/>
            <a:ext cx="10515600" cy="56882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800" b="1" dirty="0" smtClean="0"/>
              <a:t>PROMPT: Are smart phones an advantage or a disadvantage for your generation?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Make sure to write neatly. I can not grade writing that I can not read. Do not rush through your essay. I would recommend to stop after each paragraph and read it over before starting the next one. We will get our phones once everyone is completed with their essay.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Once completed, you will turn in the following: </a:t>
            </a:r>
          </a:p>
          <a:p>
            <a:r>
              <a:rPr lang="en-US" dirty="0" smtClean="0"/>
              <a:t>Staple both articles and outline all together and turn that in to it’s designated pile. </a:t>
            </a:r>
          </a:p>
          <a:p>
            <a:r>
              <a:rPr lang="en-US" dirty="0" smtClean="0"/>
              <a:t>Turn your essay in separately to its designated pile.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20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150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Timed Argumentative Essay </vt:lpstr>
      <vt:lpstr>You can use the following items while writing your argumentative essay… 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Timed Argumentative Essay </dc:title>
  <dc:creator>Stetka, Meghan</dc:creator>
  <cp:lastModifiedBy>Stetka, Meghan</cp:lastModifiedBy>
  <cp:revision>2</cp:revision>
  <dcterms:created xsi:type="dcterms:W3CDTF">2018-09-14T15:20:36Z</dcterms:created>
  <dcterms:modified xsi:type="dcterms:W3CDTF">2018-09-14T15:25:51Z</dcterms:modified>
</cp:coreProperties>
</file>